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5995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32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00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9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6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59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94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078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3048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68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69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674A2-294A-49D4-BF14-6E9A2DF8E5C7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487B9-67C7-4558-AB34-18AF132DD6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52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G2_Q9FoD-oQ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4053"/>
          <a:stretch/>
        </p:blipFill>
        <p:spPr>
          <a:xfrm>
            <a:off x="766081" y="1582057"/>
            <a:ext cx="10409918" cy="44449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22960" y="345181"/>
            <a:ext cx="4092125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Learning Level 2 Security 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442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713" r="9729" b="5803"/>
          <a:stretch/>
        </p:blipFill>
        <p:spPr>
          <a:xfrm>
            <a:off x="853168" y="798285"/>
            <a:ext cx="10312886" cy="574765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612865" y="213510"/>
            <a:ext cx="47934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 smtClean="0"/>
              <a:t>Visit </a:t>
            </a:r>
            <a:r>
              <a:rPr lang="en-IN" sz="3200" dirty="0" smtClean="0">
                <a:sym typeface="Wingdings" panose="05000000000000000000" pitchFamily="2" charset="2"/>
              </a:rPr>
              <a:t> </a:t>
            </a:r>
            <a:r>
              <a:rPr lang="en-IN" sz="3200" dirty="0" smtClean="0"/>
              <a:t>https://cryptii.com/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59613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728" r="10175" b="36359"/>
          <a:stretch/>
        </p:blipFill>
        <p:spPr>
          <a:xfrm>
            <a:off x="388711" y="1320798"/>
            <a:ext cx="11420695" cy="43542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74508" y="137049"/>
            <a:ext cx="70351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Choose Caesar Cipher – shift pattern is 3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31188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876856" y="891793"/>
            <a:ext cx="10502343" cy="5436436"/>
            <a:chOff x="325314" y="296707"/>
            <a:chExt cx="11773335" cy="62202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36070" t="19593" r="23962" b="8779"/>
            <a:stretch/>
          </p:blipFill>
          <p:spPr>
            <a:xfrm>
              <a:off x="3976913" y="1407885"/>
              <a:ext cx="3990247" cy="4020457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5668791" y="659564"/>
              <a:ext cx="891591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Key </a:t>
              </a:r>
              <a:endPara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34383" t="15824" r="34717" b="23066"/>
            <a:stretch/>
          </p:blipFill>
          <p:spPr>
            <a:xfrm>
              <a:off x="348342" y="296707"/>
              <a:ext cx="3380839" cy="375920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34494" t="20982" r="35609" b="22867"/>
            <a:stretch/>
          </p:blipFill>
          <p:spPr>
            <a:xfrm>
              <a:off x="8335200" y="2931886"/>
              <a:ext cx="3395009" cy="3585028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325314" y="4139625"/>
              <a:ext cx="342690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Scramble Message </a:t>
              </a:r>
              <a:endPara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214892" y="2189985"/>
              <a:ext cx="388375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Unscramble Message </a:t>
              </a:r>
              <a:endPara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233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791" y="398307"/>
            <a:ext cx="1037009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Implementing Encryption at password field in our database.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712" r="9952" b="7986"/>
          <a:stretch/>
        </p:blipFill>
        <p:spPr>
          <a:xfrm>
            <a:off x="1119822" y="983082"/>
            <a:ext cx="9510032" cy="51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533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30021" y="134947"/>
            <a:ext cx="957180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Implementing Encryption via modern AES Algorithm.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49968" y="1015999"/>
            <a:ext cx="10555061" cy="5548569"/>
            <a:chOff x="649968" y="850351"/>
            <a:chExt cx="10351861" cy="571421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4514" r="9060" b="6200"/>
            <a:stretch/>
          </p:blipFill>
          <p:spPr>
            <a:xfrm>
              <a:off x="649968" y="850351"/>
              <a:ext cx="10351861" cy="5714218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 rot="5400000">
              <a:off x="2992014" y="2408964"/>
              <a:ext cx="1202205" cy="3902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24844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92991" y="613917"/>
            <a:ext cx="10442665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Implementing Encryption via modern AES Algorithm using mongoose encryption package.</a:t>
            </a:r>
          </a:p>
          <a:p>
            <a:pPr algn="just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we read this package description , then we came to know that this package also supports authentication. It will be discussed on coming lessons.</a:t>
            </a:r>
          </a:p>
          <a:p>
            <a:pPr algn="just"/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just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 now install mongoose-encryption package in our secrets project using </a:t>
            </a:r>
            <a:r>
              <a:rPr lang="en-US" sz="32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npm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command.</a:t>
            </a:r>
          </a:p>
          <a:p>
            <a:pPr algn="just"/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just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&gt; </a:t>
            </a:r>
            <a:r>
              <a:rPr lang="en-US" sz="32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npm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mongoose-encryption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8968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704" r="18207" b="15128"/>
          <a:stretch/>
        </p:blipFill>
        <p:spPr>
          <a:xfrm>
            <a:off x="1088571" y="1083070"/>
            <a:ext cx="10145486" cy="552093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38153" y="236547"/>
            <a:ext cx="70463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mongoose-encryption package.</a:t>
            </a:r>
          </a:p>
        </p:txBody>
      </p:sp>
    </p:spTree>
    <p:extLst>
      <p:ext uri="{BB962C8B-B14F-4D97-AF65-F5344CB8AC3E}">
        <p14:creationId xmlns:p14="http://schemas.microsoft.com/office/powerpoint/2010/main" val="3856193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47448" y="279176"/>
            <a:ext cx="1014230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Refer Document: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 know how to add 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mongoose schema.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11086" y="1182223"/>
            <a:ext cx="8011885" cy="5116977"/>
            <a:chOff x="1611086" y="1182223"/>
            <a:chExt cx="8011885" cy="51169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5109" r="34717" b="12748"/>
            <a:stretch/>
          </p:blipFill>
          <p:spPr>
            <a:xfrm>
              <a:off x="1611086" y="1182223"/>
              <a:ext cx="8011885" cy="5116977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 rot="8794678">
              <a:off x="5517499" y="4146704"/>
              <a:ext cx="1202205" cy="3902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923924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283" r="18207" b="8978"/>
          <a:stretch/>
        </p:blipFill>
        <p:spPr>
          <a:xfrm>
            <a:off x="1027339" y="1291771"/>
            <a:ext cx="9335861" cy="53095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47448" y="279176"/>
            <a:ext cx="10142305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purpose of adding mongoose schema is to simply use all its plugins inside our Code.</a:t>
            </a:r>
          </a:p>
        </p:txBody>
      </p:sp>
    </p:spTree>
    <p:extLst>
      <p:ext uri="{BB962C8B-B14F-4D97-AF65-F5344CB8AC3E}">
        <p14:creationId xmlns:p14="http://schemas.microsoft.com/office/powerpoint/2010/main" val="1732658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50688" y="105005"/>
            <a:ext cx="987696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Creating </a:t>
            </a:r>
            <a:r>
              <a:rPr lang="en-US" sz="32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userSchema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object via mongoose schema class.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216025" y="830293"/>
            <a:ext cx="9611632" cy="5841391"/>
            <a:chOff x="1216025" y="830293"/>
            <a:chExt cx="9611632" cy="58413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5705" r="18319" b="6001"/>
            <a:stretch/>
          </p:blipFill>
          <p:spPr>
            <a:xfrm>
              <a:off x="1216025" y="830293"/>
              <a:ext cx="9611632" cy="5841391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 rot="10800000">
              <a:off x="7357465" y="3307437"/>
              <a:ext cx="1244787" cy="44355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72788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4" y="1254471"/>
            <a:ext cx="9521372" cy="53531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568446" y="177253"/>
            <a:ext cx="9085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Learning Level 2 Security  : Encryption / Decryption. 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843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38114" y="2721820"/>
            <a:ext cx="82141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dirty="0"/>
              <a:t>https://github.com/joegoldbeck/mongoose-encryption</a:t>
            </a:r>
          </a:p>
        </p:txBody>
      </p:sp>
    </p:spTree>
    <p:extLst>
      <p:ext uri="{BB962C8B-B14F-4D97-AF65-F5344CB8AC3E}">
        <p14:creationId xmlns:p14="http://schemas.microsoft.com/office/powerpoint/2010/main" val="587529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505" r="18207" b="11955"/>
          <a:stretch/>
        </p:blipFill>
        <p:spPr>
          <a:xfrm>
            <a:off x="1128940" y="1124898"/>
            <a:ext cx="9887404" cy="560973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60289" y="308205"/>
            <a:ext cx="945605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Creating secret string before mongoose model object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1280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284" r="16869" b="3026"/>
          <a:stretch/>
        </p:blipFill>
        <p:spPr>
          <a:xfrm>
            <a:off x="1041854" y="847443"/>
            <a:ext cx="9742261" cy="58436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3662" y="130629"/>
            <a:ext cx="1160416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 know more about </a:t>
            </a:r>
            <a:r>
              <a:rPr lang="en-US" sz="32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pulgins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refer mongoose documentation page.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5952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085" r="10845" b="5010"/>
          <a:stretch/>
        </p:blipFill>
        <p:spPr>
          <a:xfrm>
            <a:off x="1216025" y="1093102"/>
            <a:ext cx="9843861" cy="53947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87605" y="250148"/>
            <a:ext cx="723536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Encrypt particular fields in our database.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1250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903" r="17426" b="12152"/>
          <a:stretch/>
        </p:blipFill>
        <p:spPr>
          <a:xfrm>
            <a:off x="1027339" y="865999"/>
            <a:ext cx="10076089" cy="56218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42462" y="119519"/>
            <a:ext cx="723536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Encrypt particular fields in our database.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461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47491" y="642033"/>
            <a:ext cx="10457537" cy="40318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How Encryption &amp; Decryption Works?</a:t>
            </a:r>
          </a:p>
          <a:p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rgbClr val="00B05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Encrypt works on particular fields / more than one field in our database 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saving a collection.</a:t>
            </a:r>
          </a:p>
          <a:p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rgbClr val="00B05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Decrypt works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we find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some thing from collection.</a:t>
            </a:r>
          </a:p>
          <a:p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00B05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This is advantage of mongoose-encryption package.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rgbClr val="00B05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68014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681" r="15754" b="31795"/>
          <a:stretch/>
        </p:blipFill>
        <p:spPr>
          <a:xfrm>
            <a:off x="359682" y="1611086"/>
            <a:ext cx="10961461" cy="43542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43871" y="221120"/>
            <a:ext cx="999308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Encrypt particular fields in our database when registering a new user.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6667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052" t="8085" r="9841" b="25844"/>
          <a:stretch/>
        </p:blipFill>
        <p:spPr>
          <a:xfrm>
            <a:off x="609599" y="1117600"/>
            <a:ext cx="10813143" cy="48332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42733" y="359696"/>
            <a:ext cx="10346874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Successful Registration - Encryption happened on database.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21018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1459" r="21554" b="43105"/>
          <a:stretch/>
        </p:blipFill>
        <p:spPr>
          <a:xfrm>
            <a:off x="519338" y="1640114"/>
            <a:ext cx="11077575" cy="4267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98372" y="511405"/>
            <a:ext cx="689065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Checking Encrypted field at database.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1220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085" r="25459" b="37947"/>
          <a:stretch/>
        </p:blipFill>
        <p:spPr>
          <a:xfrm>
            <a:off x="766083" y="1219199"/>
            <a:ext cx="10768428" cy="438331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3814" y="461296"/>
            <a:ext cx="999308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Decrypt particular fields in our database when logging-in.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120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219200" y="1567543"/>
            <a:ext cx="9652000" cy="4920344"/>
            <a:chOff x="798286" y="522515"/>
            <a:chExt cx="10958284" cy="613954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19435" t="21379" r="18319" b="19692"/>
            <a:stretch/>
          </p:blipFill>
          <p:spPr>
            <a:xfrm>
              <a:off x="798286" y="522515"/>
              <a:ext cx="5508392" cy="2931886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l="25124" t="32093" r="23450" b="26637"/>
            <a:stretch/>
          </p:blipFill>
          <p:spPr>
            <a:xfrm>
              <a:off x="5869701" y="4005943"/>
              <a:ext cx="5886869" cy="2656114"/>
            </a:xfrm>
            <a:prstGeom prst="rect">
              <a:avLst/>
            </a:prstGeom>
          </p:spPr>
        </p:pic>
        <p:sp>
          <p:nvSpPr>
            <p:cNvPr id="5" name="Bent Arrow 4"/>
            <p:cNvSpPr/>
            <p:nvPr/>
          </p:nvSpPr>
          <p:spPr>
            <a:xfrm rot="5400000">
              <a:off x="6829191" y="1088575"/>
              <a:ext cx="2394857" cy="3439884"/>
            </a:xfrm>
            <a:prstGeom prst="bentArrow">
              <a:avLst>
                <a:gd name="adj1" fmla="val 25000"/>
                <a:gd name="adj2" fmla="val 50000"/>
                <a:gd name="adj3" fmla="val 25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2486384" y="311289"/>
            <a:ext cx="629475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Actual String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into exchange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letters 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436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275" t="8482" r="10176" b="31399"/>
          <a:stretch/>
        </p:blipFill>
        <p:spPr>
          <a:xfrm>
            <a:off x="595087" y="1335314"/>
            <a:ext cx="10740571" cy="43978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02390" y="388724"/>
            <a:ext cx="953498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Successful Login - Decryption happened on database.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709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492794" y="1465943"/>
            <a:ext cx="10900920" cy="4916714"/>
            <a:chOff x="492794" y="856342"/>
            <a:chExt cx="11406762" cy="552631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30701" r="30478"/>
            <a:stretch/>
          </p:blipFill>
          <p:spPr>
            <a:xfrm>
              <a:off x="4765005" y="1407008"/>
              <a:ext cx="3435567" cy="4975649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30701" r="30478"/>
            <a:stretch/>
          </p:blipFill>
          <p:spPr>
            <a:xfrm>
              <a:off x="492794" y="856342"/>
              <a:ext cx="3815789" cy="552631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30701" r="30478"/>
            <a:stretch/>
          </p:blipFill>
          <p:spPr>
            <a:xfrm>
              <a:off x="8656994" y="1685656"/>
              <a:ext cx="3242562" cy="4696124"/>
            </a:xfrm>
            <a:prstGeom prst="rect">
              <a:avLst/>
            </a:prstGeom>
          </p:spPr>
        </p:pic>
      </p:grpSp>
      <p:sp>
        <p:nvSpPr>
          <p:cNvPr id="6" name="Rectangle 5"/>
          <p:cNvSpPr/>
          <p:nvPr/>
        </p:nvSpPr>
        <p:spPr>
          <a:xfrm>
            <a:off x="4361549" y="354832"/>
            <a:ext cx="371121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What is enigma ?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189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254" y="1180178"/>
            <a:ext cx="9756775" cy="548550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96570" y="325735"/>
            <a:ext cx="870045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machine used by German during World War-II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3035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l="10733" t="11060" r="10510" b="17908"/>
          <a:stretch/>
        </p:blipFill>
        <p:spPr>
          <a:xfrm>
            <a:off x="957942" y="1364342"/>
            <a:ext cx="10247086" cy="519611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50166" y="484666"/>
            <a:ext cx="50272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https://www.youtube.com/watch?v=G2_Q9FoD-oQ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2972338" y="810344"/>
            <a:ext cx="5969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/>
              <a:t>To more scientific projects - https://www.numberphile.com/</a:t>
            </a:r>
            <a:endParaRPr lang="en-IN" b="1" dirty="0"/>
          </a:p>
        </p:txBody>
      </p:sp>
      <p:sp>
        <p:nvSpPr>
          <p:cNvPr id="5" name="Rectangle 4"/>
          <p:cNvSpPr/>
          <p:nvPr/>
        </p:nvSpPr>
        <p:spPr>
          <a:xfrm>
            <a:off x="1722016" y="23001"/>
            <a:ext cx="895931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Watch Video to understand about Enigma machine working Principle</a:t>
            </a:r>
            <a:endParaRPr lang="en-US" sz="2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745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510" r="3260"/>
          <a:stretch/>
        </p:blipFill>
        <p:spPr>
          <a:xfrm>
            <a:off x="1320801" y="1029917"/>
            <a:ext cx="8621486" cy="56212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6323" y="75810"/>
            <a:ext cx="950497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Enigma machine placed at Bletchley Park – Computer Museum</a:t>
            </a:r>
          </a:p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https://www.tnmoc.org/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340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800" t="12463" r="3756" b="15526"/>
          <a:stretch/>
        </p:blipFill>
        <p:spPr>
          <a:xfrm>
            <a:off x="1070099" y="1465943"/>
            <a:ext cx="8857672" cy="39217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39413" y="494875"/>
            <a:ext cx="437887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What is Caesar Cipher ?</a:t>
            </a: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02040" y="5771188"/>
            <a:ext cx="5730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dirty="0"/>
              <a:t>https://en.wikipedia.org/wiki/Caesar_cipher</a:t>
            </a:r>
          </a:p>
        </p:txBody>
      </p:sp>
    </p:spTree>
    <p:extLst>
      <p:ext uri="{BB962C8B-B14F-4D97-AF65-F5344CB8AC3E}">
        <p14:creationId xmlns:p14="http://schemas.microsoft.com/office/powerpoint/2010/main" val="398899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522" r="15642" b="27431"/>
          <a:stretch/>
        </p:blipFill>
        <p:spPr>
          <a:xfrm>
            <a:off x="1233715" y="1265160"/>
            <a:ext cx="9710056" cy="55928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33715" y="187942"/>
            <a:ext cx="924534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Letter 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Substitution &amp; The Key is Shift Pattern.</a:t>
            </a:r>
          </a:p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(Cipher &amp; decipher )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502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334</Words>
  <Application>Microsoft Office PowerPoint</Application>
  <PresentationFormat>Widescreen</PresentationFormat>
  <Paragraphs>48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my pc</cp:lastModifiedBy>
  <cp:revision>61</cp:revision>
  <dcterms:created xsi:type="dcterms:W3CDTF">2023-04-07T10:44:36Z</dcterms:created>
  <dcterms:modified xsi:type="dcterms:W3CDTF">2023-04-18T01:02:56Z</dcterms:modified>
</cp:coreProperties>
</file>

<file path=docProps/thumbnail.jpeg>
</file>